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F5DDD-4CED-4C47-B0E6-0356145D36FB}" type="datetimeFigureOut">
              <a:rPr lang="en-US" smtClean="0"/>
              <a:t>11/23/2010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D14E9-0C93-472C-BE66-89D1825DA7D0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 </a:t>
            </a:r>
            <a:r>
              <a:rPr lang="en-NZ" dirty="0" err="1" smtClean="0"/>
              <a:t>grande</a:t>
            </a:r>
            <a:r>
              <a:rPr lang="en-NZ" dirty="0" smtClean="0"/>
              <a:t> piscine</a:t>
            </a:r>
            <a:endParaRPr lang="en-NZ" dirty="0"/>
          </a:p>
        </p:txBody>
      </p:sp>
      <p:pic>
        <p:nvPicPr>
          <p:cNvPr id="7" name="Picture Placeholder 6" descr="DSC0358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 port de </a:t>
            </a:r>
            <a:r>
              <a:rPr lang="en-NZ" dirty="0" err="1" smtClean="0"/>
              <a:t>Nouméa</a:t>
            </a:r>
            <a:endParaRPr lang="en-NZ" dirty="0"/>
          </a:p>
        </p:txBody>
      </p:sp>
      <p:pic>
        <p:nvPicPr>
          <p:cNvPr id="7" name="Picture Placeholder 6" descr="DSC0359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Les </a:t>
            </a:r>
            <a:r>
              <a:rPr lang="en-NZ" dirty="0" err="1" smtClean="0"/>
              <a:t>cocotiers</a:t>
            </a:r>
            <a:endParaRPr lang="en-NZ" dirty="0"/>
          </a:p>
        </p:txBody>
      </p:sp>
      <p:pic>
        <p:nvPicPr>
          <p:cNvPr id="5" name="Picture Placeholder 4" descr="DSC0359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la </a:t>
            </a:r>
            <a:r>
              <a:rPr lang="en-NZ" dirty="0" err="1" smtClean="0"/>
              <a:t>plage</a:t>
            </a:r>
            <a:endParaRPr lang="en-NZ" dirty="0"/>
          </a:p>
        </p:txBody>
      </p:sp>
      <p:pic>
        <p:nvPicPr>
          <p:cNvPr id="5" name="Picture Placeholder 4" descr="DSC0359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Au restaurant</a:t>
            </a:r>
            <a:endParaRPr lang="en-NZ" dirty="0"/>
          </a:p>
        </p:txBody>
      </p:sp>
      <p:pic>
        <p:nvPicPr>
          <p:cNvPr id="5" name="Picture Placeholder 4" descr="DSC0360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Un pique-</a:t>
            </a:r>
            <a:r>
              <a:rPr lang="en-NZ" dirty="0" err="1" smtClean="0"/>
              <a:t>nique</a:t>
            </a:r>
            <a:r>
              <a:rPr lang="en-NZ" dirty="0" smtClean="0"/>
              <a:t> </a:t>
            </a:r>
            <a:r>
              <a:rPr lang="en-NZ" dirty="0" err="1" smtClean="0"/>
              <a:t>délicieux</a:t>
            </a:r>
            <a:endParaRPr lang="en-NZ" dirty="0"/>
          </a:p>
        </p:txBody>
      </p:sp>
      <p:pic>
        <p:nvPicPr>
          <p:cNvPr id="5" name="Picture Placeholder 4" descr="DSC0361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Dormir</a:t>
            </a:r>
            <a:r>
              <a:rPr lang="en-NZ" dirty="0" smtClean="0"/>
              <a:t> en bateau</a:t>
            </a:r>
            <a:endParaRPr lang="en-NZ" dirty="0"/>
          </a:p>
        </p:txBody>
      </p:sp>
      <p:pic>
        <p:nvPicPr>
          <p:cNvPr id="5" name="Picture Placeholder 4" descr="DSC0361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L’Ile</a:t>
            </a:r>
            <a:r>
              <a:rPr lang="en-NZ" dirty="0" smtClean="0"/>
              <a:t> </a:t>
            </a:r>
            <a:r>
              <a:rPr lang="en-NZ" dirty="0" err="1" smtClean="0"/>
              <a:t>d’Amédée</a:t>
            </a:r>
            <a:endParaRPr lang="en-NZ" dirty="0"/>
          </a:p>
        </p:txBody>
      </p:sp>
      <p:pic>
        <p:nvPicPr>
          <p:cNvPr id="5" name="Picture Placeholder 4" descr="DSC0361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 grande piscine</vt:lpstr>
      <vt:lpstr>Le port de Nouméa</vt:lpstr>
      <vt:lpstr>Les cocotiers</vt:lpstr>
      <vt:lpstr>A la plage</vt:lpstr>
      <vt:lpstr>Au restaurant</vt:lpstr>
      <vt:lpstr>Un pique-nique délicieux</vt:lpstr>
      <vt:lpstr>Dormir en bateau</vt:lpstr>
      <vt:lpstr>L’Ile d’Amédée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grande piscine</dc:title>
  <dc:creator>scollett</dc:creator>
  <cp:lastModifiedBy>scollett</cp:lastModifiedBy>
  <cp:revision>1</cp:revision>
  <dcterms:created xsi:type="dcterms:W3CDTF">2010-11-23T00:00:15Z</dcterms:created>
  <dcterms:modified xsi:type="dcterms:W3CDTF">2010-11-23T00:05:47Z</dcterms:modified>
</cp:coreProperties>
</file>